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8" r:id="rId4"/>
    <p:sldId id="269" r:id="rId5"/>
    <p:sldId id="270" r:id="rId6"/>
    <p:sldId id="272" r:id="rId7"/>
    <p:sldId id="273" r:id="rId8"/>
    <p:sldId id="271" r:id="rId9"/>
    <p:sldId id="274" r:id="rId10"/>
    <p:sldId id="276" r:id="rId11"/>
    <p:sldId id="275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94"/>
    <p:restoredTop sz="94737"/>
  </p:normalViewPr>
  <p:slideViewPr>
    <p:cSldViewPr>
      <p:cViewPr varScale="1">
        <p:scale>
          <a:sx n="65" d="100"/>
          <a:sy n="65" d="100"/>
        </p:scale>
        <p:origin x="-18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/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/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3C5F78-D19C-4DC5-8BFD-BB13961065B4}" type="datetimeFigureOut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/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/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3527D4B-7EA0-4A8D-ACB0-32C2A05DBF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AE8A65A-48AC-4D57-8CD4-AF79F241A096}" type="slidenum">
              <a:rPr lang="en-GB" altLang="en-US" smtClean="0">
                <a:cs typeface="Arial" charset="0"/>
              </a:rPr>
              <a:pPr/>
              <a:t>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F6ED839-063B-4C66-AB5F-1E22093349D2}" type="slidenum">
              <a:rPr lang="en-GB" altLang="en-US" smtClean="0">
                <a:cs typeface="Arial" charset="0"/>
              </a:rPr>
              <a:pPr/>
              <a:t>10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D3CC43-8BE0-4E4D-8107-468AAC8A3267}" type="slidenum">
              <a:rPr lang="en-GB" altLang="en-US" smtClean="0">
                <a:cs typeface="Arial" charset="0"/>
              </a:rPr>
              <a:pPr/>
              <a:t>11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420BC7-0404-4716-924B-9D8BDF38C77C}" type="slidenum">
              <a:rPr lang="en-GB" altLang="en-US" smtClean="0">
                <a:cs typeface="Arial" charset="0"/>
              </a:rPr>
              <a:pPr/>
              <a:t>12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3EAB4C3-9726-4D77-8868-10279BDFEC41}" type="slidenum">
              <a:rPr lang="en-GB" altLang="en-US" smtClean="0">
                <a:cs typeface="Arial" charset="0"/>
              </a:rPr>
              <a:pPr/>
              <a:t>2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FE25A3-6550-4967-B315-A4A9769B4F1E}" type="slidenum">
              <a:rPr lang="en-GB" altLang="en-US" smtClean="0">
                <a:cs typeface="Arial" charset="0"/>
              </a:rPr>
              <a:pPr/>
              <a:t>3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D30218-BCDC-416F-B705-638B62D33677}" type="slidenum">
              <a:rPr lang="en-GB" altLang="en-US" smtClean="0">
                <a:cs typeface="Arial" charset="0"/>
              </a:rPr>
              <a:pPr/>
              <a:t>4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1B2041D-096A-4E64-BE41-3D583F658802}" type="slidenum">
              <a:rPr lang="en-GB" altLang="en-US" smtClean="0">
                <a:cs typeface="Arial" charset="0"/>
              </a:rPr>
              <a:pPr/>
              <a:t>5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C37FDC-89C9-4185-A772-6C044E162D92}" type="slidenum">
              <a:rPr lang="en-GB" altLang="en-US" smtClean="0">
                <a:cs typeface="Arial" charset="0"/>
              </a:rPr>
              <a:pPr/>
              <a:t>6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53D4E57-2ED2-4B23-954E-0CAC46379314}" type="slidenum">
              <a:rPr lang="en-GB" altLang="en-US" smtClean="0">
                <a:cs typeface="Arial" charset="0"/>
              </a:rPr>
              <a:pPr/>
              <a:t>7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C8B803-BE13-4095-8B30-229F90EBD79F}" type="slidenum">
              <a:rPr lang="en-GB" altLang="en-US" smtClean="0">
                <a:cs typeface="Arial" charset="0"/>
              </a:rPr>
              <a:pPr/>
              <a:t>8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7320C9-BCB6-4B3A-BC6E-21578C7ABB44}" type="slidenum">
              <a:rPr lang="en-GB" altLang="en-US" smtClean="0">
                <a:cs typeface="Arial" charset="0"/>
              </a:rPr>
              <a:pPr/>
              <a:t>9</a:t>
            </a:fld>
            <a:endParaRPr lang="en-GB" alt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E3CD7-1211-4B36-A1A0-6F170AAED23D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15381-B247-4A1C-A3F2-EE4C08D070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EA7A8-2703-4F66-84B4-571953F89631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589D3-9C58-4E4C-AC44-D805B684CB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4B3AE-BE59-4A78-999B-88AB7D6AB3E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BBB0D-4DAA-4ED2-BA45-7F88958C51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9F446-E116-4958-AF4F-188D9340B502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A27DD-7365-4875-B5BA-B66401883C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F9025-8136-40B5-9D8C-54DFD8F3E97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A5D47-DB92-4B5F-8530-0BEFB4B329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0705C-BA58-4742-AB96-71274261F9D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5B436-2425-475B-9FF0-CE89BA70E1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A5EC6-5166-4991-B00E-01B17E03CED2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9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1BFF5-814E-43E5-B589-3750F3F382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4E2E1-C5CD-44D6-B3A7-D5672E0333E4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5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58019-05DE-4371-8CEC-38F3D573D3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70524-5BA7-4998-9A04-2BAD61668395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4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4ABE2-5FC1-4975-98E6-115E810908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F28D3-6C12-4CA7-BEDB-31577644FC0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6982E-295F-47D5-8248-A9DE969E1F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C31E0-2AF0-4C9E-B179-1E3D2C699A5B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7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1755F-BF61-4E46-A872-5DDA9E99376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6B56AE-EC39-4DB6-953C-ED9194AAA2A3}" type="datetime1">
              <a:rPr lang="en-US"/>
              <a:pPr>
                <a:defRPr/>
              </a:pPr>
              <a:t>3/22/2020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www.eslpuzzles.com</a:t>
            </a:r>
          </a:p>
        </p:txBody>
      </p:sp>
      <p:sp>
        <p:nvSpPr>
          <p:cNvPr id="6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7A34C40-90D0-476F-BEBF-45965866C2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puzzles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Adverbs of Frequency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2052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0" y="214313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Always</a:t>
            </a:r>
          </a:p>
        </p:txBody>
      </p:sp>
      <p:sp>
        <p:nvSpPr>
          <p:cNvPr id="1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4357688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Never</a:t>
            </a:r>
          </a:p>
        </p:txBody>
      </p:sp>
      <p:sp>
        <p:nvSpPr>
          <p:cNvPr id="16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71500" y="4357688"/>
            <a:ext cx="3214688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Sometimes</a:t>
            </a:r>
          </a:p>
        </p:txBody>
      </p:sp>
      <p:sp>
        <p:nvSpPr>
          <p:cNvPr id="17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5929313" y="214313"/>
            <a:ext cx="3214687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/>
          <a:p>
            <a:pPr algn="ctr">
              <a:defRPr/>
            </a:pPr>
            <a:r>
              <a:rPr lang="en-GB" altLang="en-US" sz="4400" dirty="0">
                <a:latin typeface="Comic Sans MS" panose="030F0902030302020204" pitchFamily="66" charset="0"/>
                <a:ea typeface="+mj-ea"/>
                <a:cs typeface="+mj-cs"/>
              </a:rPr>
              <a:t>Usually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14" grpId="0"/>
      <p:bldP spid="15" grpId="0"/>
      <p:bldP spid="16" grpId="0"/>
      <p:bldP spid="1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1267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How often do you go to the cinema?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2291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How often do you cook dinner?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0" y="-428625"/>
            <a:ext cx="9144000" cy="300037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For more ESL resources go to:</a:t>
            </a:r>
            <a:br>
              <a:rPr lang="en-GB" altLang="en-US" smtClean="0">
                <a:latin typeface="Comic Sans MS" pitchFamily="66" charset="0"/>
              </a:rPr>
            </a:br>
            <a:r>
              <a:rPr lang="en-GB" altLang="en-US" smtClean="0">
                <a:latin typeface="Comic Sans MS" pitchFamily="66" charset="0"/>
                <a:hlinkClick r:id="rId3"/>
              </a:rPr>
              <a:t>www.eslpuzzles.com</a:t>
            </a:r>
            <a:r>
              <a:rPr lang="en-GB" altLang="en-US" smtClean="0">
                <a:latin typeface="Comic Sans MS" pitchFamily="66" charset="0"/>
              </a:rPr>
              <a:t> </a:t>
            </a:r>
          </a:p>
        </p:txBody>
      </p:sp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3316" name="Picture 6" descr="logo-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logo-2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76275"/>
            <a:ext cx="9144000" cy="618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307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How often do you brush your teeth?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409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How often do you go to school?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512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How often do you wash your face?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6147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How often do you play sports?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7171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How often do you eat breakfast?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8195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How often do you sleep in a hotel?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9219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How often do you watch TV?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>
                <a:latin typeface="Comic Sans MS" pitchFamily="66" charset="0"/>
              </a:rPr>
              <a:t>www.eslpuzzles.com</a:t>
            </a:r>
          </a:p>
        </p:txBody>
      </p:sp>
      <p:pic>
        <p:nvPicPr>
          <p:cNvPr id="10243" name="Picture 6" descr="logo-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45313" y="5643563"/>
            <a:ext cx="219868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en-GB" altLang="en-US" smtClean="0">
                <a:latin typeface="Comic Sans MS" pitchFamily="66" charset="0"/>
              </a:rPr>
              <a:t>How often do you do homework?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115</Words>
  <Application>Microsoft Macintosh PowerPoint</Application>
  <PresentationFormat>On-screen Show (4:3)</PresentationFormat>
  <Paragraphs>40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Adverbs of Frequency</vt:lpstr>
      <vt:lpstr>How often do you brush your teeth?</vt:lpstr>
      <vt:lpstr>How often do you go to school?</vt:lpstr>
      <vt:lpstr>How often do you wash your face?</vt:lpstr>
      <vt:lpstr>How often do you play sports?</vt:lpstr>
      <vt:lpstr>How often do you eat breakfast?</vt:lpstr>
      <vt:lpstr>How often do you sleep in a hotel?</vt:lpstr>
      <vt:lpstr>How often do you watch TV?</vt:lpstr>
      <vt:lpstr>How often do you do homework?</vt:lpstr>
      <vt:lpstr>How often do you go to the cinema?</vt:lpstr>
      <vt:lpstr>How often do you cook dinner?</vt:lpstr>
      <vt:lpstr>For more ESL resources go to: www.eslpuzzles.com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Adverbs of Frequency</dc:title>
  <dc:creator>ESL Puzzles</dc:creator>
  <cp:lastModifiedBy>Richard</cp:lastModifiedBy>
  <cp:revision>7</cp:revision>
  <dcterms:created xsi:type="dcterms:W3CDTF">2020-03-09T01:59:01Z</dcterms:created>
  <dcterms:modified xsi:type="dcterms:W3CDTF">2020-03-22T03:09:04Z</dcterms:modified>
</cp:coreProperties>
</file>